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74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776" autoAdjust="0"/>
  </p:normalViewPr>
  <p:slideViewPr>
    <p:cSldViewPr snapToGrid="0">
      <p:cViewPr>
        <p:scale>
          <a:sx n="80" d="100"/>
          <a:sy n="80" d="100"/>
        </p:scale>
        <p:origin x="78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40CCD-E0D7-4E5F-AF9A-412102E4299B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CB76-F9C4-4D8E-8515-E1A4FCE4BAFB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08068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Bruges til opsamlingen i plenum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82BE1C-F686-DA4A-86E1-A1ACE06D02B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211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5329-4DD6-4DB3-98DC-2DAE342E8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28DD22-61C3-4B8D-92DA-18FBF846E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91DF3-3ACA-413D-B709-07742FF07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DE1FD-5DB2-461D-A7E6-128C2E39A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6605-57C3-47CB-90ED-31CD2CBB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76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813D-A1F8-4DBD-B5E9-021804B6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E31D8E-48CF-4EF3-AB5A-D52482C37D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4950A-2419-489B-A34E-FF245C85D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23F3A-EDB5-47F1-843E-304EC9FF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CAF38-D298-4D60-B1CD-67F34F794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3404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F0A3A1-ADFA-4560-A027-0D5A5F9553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67EE7-CF12-476B-9B84-C2F4363F65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4071B-1307-41D9-B678-8F9C4D307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C8B2A8-621B-4163-B6E4-80A02155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C9DB2-15EA-463A-B1A2-E8A1A294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27884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2840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97FEB-6773-4655-935D-5F44CAF59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2CAE1-F19F-4BD5-90D7-D47B71685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FC90A-8850-40CC-95C9-8B8D0DDD8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E36B5-14FA-4247-BEAC-4CEFBFDA9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1E2BF-AD3A-4441-A800-5A9B1139B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6862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CB9CB-93E1-40BE-A1BB-2CB50F8AB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E363CE-957A-48E1-A956-A4D855C20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9B7E3-5C96-42E9-B159-9E445BA6F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5E557-CB59-4A1D-8546-3B98CF19E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2B919-012F-432D-AC86-7770D52E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0637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B7BFB-CC32-4046-BFD5-6033F8F86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9DA45-8003-4325-99F6-AB8B03CB7B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036415-A2D9-4988-93F2-FB1EA8A47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4BCC77-ABD5-4EC5-B4B1-5183CE9B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DE1FDE-3DA2-4127-8941-781F1FC6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925A7-737D-40BC-938D-FE94B8F1D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5166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3759-2A58-4D79-944C-9A412649A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E4D8B-6172-4B22-849A-8100B6C9B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FBAB05-B3E5-41B0-B706-A6FA664FD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82D4D-D574-46AE-9C4A-747AE360EA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CB2D52-A129-4004-9E32-83F89AAF7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CE6986-5473-41A9-8D43-122B978E0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CC026E-BF2E-488E-B610-42FAB6F3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79F35C-48FD-41E1-BD0B-89ABB01A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3227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47885-2DFE-4007-9F9B-CA8032DCC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ECE989-091A-4682-8A29-832060E17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025811-88FD-4FAF-9823-3A0589167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6F1911-A0FD-4DE5-958F-E4BF7872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44855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1B614-6C4A-4D2F-985C-09792E345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465574-37AA-40B7-8E8B-788BC2BD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78C96E-F9D5-43BA-B61B-2C344CB79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63523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CFBC-A759-4FCB-964A-BEED5E293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F5C83-1472-4674-8200-15AD5951E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F23A3-289C-48E8-8493-8481C7092D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D325E-C109-42C1-A9C8-DDC73DB7C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B684AC-7BCD-459F-AD6E-131F8CD5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819F1-9A04-42A5-A47C-F703CB438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89202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1CF4B-3730-4D40-86A5-E7F05DC77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FB8BB-50B1-45DC-8FAB-87E50E73C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27CB9-BC6C-45C7-9EF0-16A0DB892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EED56F-B4AB-4693-A652-7C57FF90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20449-738B-40E4-BFDB-8F495A0A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388FD-BFA1-4821-ADEF-F7590305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466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E18B2D-422C-4644-B040-6594949E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717871-3CF4-482B-9B49-79E0DF7990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13214-3728-4169-9504-071FFBCBE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4C014-AAFF-44FE-9745-6AB2739D30FA}" type="datetimeFigureOut">
              <a:rPr lang="LID4096" smtClean="0"/>
              <a:t>02/04/2022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20FE6-E1BC-40DA-BE8C-DA2D4B312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9647-AAD7-4E98-830B-8BCC550CC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25D3D-6478-4A32-98B5-1342C9BA807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27774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19">
            <a:extLst>
              <a:ext uri="{FF2B5EF4-FFF2-40B4-BE49-F238E27FC236}">
                <a16:creationId xmlns:a16="http://schemas.microsoft.com/office/drawing/2014/main" id="{4597E74E-8CEB-4B08-8AA9-61B78572C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410" y="794523"/>
            <a:ext cx="687857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STAKEHOLDER RATING </a:t>
            </a:r>
            <a:br>
              <a:rPr lang="en-GB" spc="6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</a:br>
            <a:r>
              <a:rPr lang="en-GB" spc="6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I </a:t>
            </a:r>
            <a:r>
              <a:rPr lang="en-GB" spc="600">
                <a:solidFill>
                  <a:srgbClr val="D77621"/>
                </a:solidFill>
                <a:latin typeface="Avenir Next LT Pro" panose="020B0504020202020204" pitchFamily="34" charset="0"/>
              </a:rPr>
              <a:t>TEMPLATE</a:t>
            </a:r>
            <a:endParaRPr lang="en-GB" spc="6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3F8DA591-F0CD-2C45-9CD2-D44F55712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8409" y="6041121"/>
            <a:ext cx="9593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1600" dirty="0">
                <a:solidFill>
                  <a:srgbClr val="58585A"/>
                </a:solidFill>
              </a:rPr>
              <a:t>Influence</a:t>
            </a:r>
          </a:p>
        </p:txBody>
      </p:sp>
      <p:sp>
        <p:nvSpPr>
          <p:cNvPr id="6" name="Rectangle 1028">
            <a:extLst>
              <a:ext uri="{FF2B5EF4-FFF2-40B4-BE49-F238E27FC236}">
                <a16:creationId xmlns:a16="http://schemas.microsoft.com/office/drawing/2014/main" id="{A9D1D8CD-1BAC-6C42-93B3-B4E737B14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54" y="3136159"/>
            <a:ext cx="87826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600" dirty="0">
                <a:solidFill>
                  <a:srgbClr val="58585A"/>
                </a:solidFill>
              </a:rPr>
              <a:t>Concern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DAA4C2B6-5A6A-5341-A54A-C6B4FF678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6587" y="3564201"/>
            <a:ext cx="31019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endParaRPr lang="da-DK">
              <a:solidFill>
                <a:srgbClr val="58585A"/>
              </a:solidFill>
            </a:endParaRPr>
          </a:p>
        </p:txBody>
      </p:sp>
      <p:sp>
        <p:nvSpPr>
          <p:cNvPr id="9" name="Rectangle 1033">
            <a:extLst>
              <a:ext uri="{FF2B5EF4-FFF2-40B4-BE49-F238E27FC236}">
                <a16:creationId xmlns:a16="http://schemas.microsoft.com/office/drawing/2014/main" id="{45A0A665-3E83-464F-AE66-B8ED146C8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3188" y="1163855"/>
            <a:ext cx="2535600" cy="2273306"/>
          </a:xfrm>
          <a:prstGeom prst="rect">
            <a:avLst/>
          </a:prstGeom>
          <a:noFill/>
          <a:ln w="38100">
            <a:solidFill>
              <a:srgbClr val="5B7065"/>
            </a:solidFill>
            <a:miter lim="800000"/>
            <a:headEnd/>
            <a:tailEnd/>
          </a:ln>
          <a:effectLst/>
        </p:spPr>
        <p:txBody>
          <a:bodyPr wrap="square" bIns="72000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GB" dirty="0">
              <a:solidFill>
                <a:srgbClr val="58585A"/>
              </a:solidFill>
            </a:endParaRPr>
          </a:p>
          <a:p>
            <a:pPr algn="ctr" eaLnBrk="0" hangingPunct="0"/>
            <a:endParaRPr lang="en-GB" dirty="0">
              <a:solidFill>
                <a:srgbClr val="5B7065"/>
              </a:solidFill>
            </a:endParaRPr>
          </a:p>
          <a:p>
            <a:pPr algn="ctr" eaLnBrk="0" hangingPunct="0"/>
            <a:r>
              <a:rPr lang="en-GB" dirty="0">
                <a:solidFill>
                  <a:srgbClr val="58585A"/>
                </a:solidFill>
              </a:rPr>
              <a:t>     </a:t>
            </a:r>
          </a:p>
          <a:p>
            <a:pPr algn="ctr" eaLnBrk="0" hangingPunct="0"/>
            <a:r>
              <a:rPr lang="en-GB" dirty="0">
                <a:solidFill>
                  <a:srgbClr val="5B7065"/>
                </a:solidFill>
              </a:rPr>
              <a:t> </a:t>
            </a:r>
            <a:r>
              <a:rPr lang="en-GB" sz="1400" dirty="0">
                <a:solidFill>
                  <a:srgbClr val="5B7065"/>
                </a:solidFill>
              </a:rPr>
              <a:t>High Concern / </a:t>
            </a:r>
            <a:br>
              <a:rPr lang="en-GB" sz="1400" dirty="0">
                <a:solidFill>
                  <a:srgbClr val="5B7065"/>
                </a:solidFill>
              </a:rPr>
            </a:br>
            <a:r>
              <a:rPr lang="en-GB" sz="1400" dirty="0">
                <a:solidFill>
                  <a:srgbClr val="5B7065"/>
                </a:solidFill>
              </a:rPr>
              <a:t>High Influence</a:t>
            </a:r>
          </a:p>
          <a:p>
            <a:pPr algn="ctr" eaLnBrk="0" hangingPunct="0"/>
            <a:endParaRPr lang="en-GB" sz="1400" dirty="0">
              <a:solidFill>
                <a:srgbClr val="58585A"/>
              </a:solidFill>
            </a:endParaRPr>
          </a:p>
          <a:p>
            <a:pPr algn="ctr" eaLnBrk="0" hangingPunct="0"/>
            <a:br>
              <a:rPr lang="en-GB" sz="1200" dirty="0">
                <a:solidFill>
                  <a:srgbClr val="58585A"/>
                </a:solidFill>
              </a:rPr>
            </a:br>
            <a:endParaRPr lang="en-GB" sz="1000" dirty="0">
              <a:solidFill>
                <a:srgbClr val="58585A"/>
              </a:solidFill>
            </a:endParaRPr>
          </a:p>
          <a:p>
            <a:pPr algn="ctr" eaLnBrk="0" hangingPunct="0"/>
            <a:endParaRPr lang="en-GB" dirty="0">
              <a:solidFill>
                <a:srgbClr val="58585A"/>
              </a:solidFill>
            </a:endParaRPr>
          </a:p>
        </p:txBody>
      </p:sp>
      <p:sp>
        <p:nvSpPr>
          <p:cNvPr id="11" name="Rectangle 1033">
            <a:extLst>
              <a:ext uri="{FF2B5EF4-FFF2-40B4-BE49-F238E27FC236}">
                <a16:creationId xmlns:a16="http://schemas.microsoft.com/office/drawing/2014/main" id="{41E9F3B9-A587-234F-A42D-05C1B01FCA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163855"/>
            <a:ext cx="2535600" cy="2246769"/>
          </a:xfrm>
          <a:prstGeom prst="rect">
            <a:avLst/>
          </a:prstGeom>
          <a:noFill/>
          <a:ln w="38100">
            <a:solidFill>
              <a:srgbClr val="5B7065"/>
            </a:solidFill>
            <a:miter lim="800000"/>
            <a:headEnd/>
            <a:tailEnd/>
          </a:ln>
          <a:effectLst/>
        </p:spPr>
        <p:txBody>
          <a:bodyPr wrap="square" bIns="0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GB" dirty="0">
              <a:solidFill>
                <a:srgbClr val="5B7065"/>
              </a:solidFill>
            </a:endParaRPr>
          </a:p>
          <a:p>
            <a:pPr algn="ctr" eaLnBrk="0" hangingPunct="0"/>
            <a:br>
              <a:rPr lang="en-GB" sz="2400" dirty="0">
                <a:solidFill>
                  <a:srgbClr val="5B7065"/>
                </a:solidFill>
              </a:rPr>
            </a:br>
            <a:r>
              <a:rPr lang="en-GB" dirty="0">
                <a:solidFill>
                  <a:srgbClr val="5B7065"/>
                </a:solidFill>
              </a:rPr>
              <a:t>    </a:t>
            </a:r>
          </a:p>
          <a:p>
            <a:pPr algn="ctr" eaLnBrk="0" hangingPunct="0"/>
            <a:r>
              <a:rPr lang="en-GB" dirty="0">
                <a:solidFill>
                  <a:srgbClr val="5B7065"/>
                </a:solidFill>
              </a:rPr>
              <a:t> </a:t>
            </a:r>
            <a:r>
              <a:rPr lang="en-GB" sz="1400" dirty="0">
                <a:solidFill>
                  <a:srgbClr val="5B7065"/>
                </a:solidFill>
              </a:rPr>
              <a:t>High Concern / </a:t>
            </a:r>
            <a:br>
              <a:rPr lang="en-GB" sz="1400" dirty="0">
                <a:solidFill>
                  <a:srgbClr val="5B7065"/>
                </a:solidFill>
              </a:rPr>
            </a:br>
            <a:r>
              <a:rPr lang="en-GB" sz="1400" dirty="0">
                <a:solidFill>
                  <a:srgbClr val="5B7065"/>
                </a:solidFill>
              </a:rPr>
              <a:t>Low Influence</a:t>
            </a:r>
          </a:p>
          <a:p>
            <a:pPr algn="ctr" eaLnBrk="0" hangingPunct="0"/>
            <a:endParaRPr lang="en-GB" sz="1600" dirty="0">
              <a:solidFill>
                <a:srgbClr val="5B7065"/>
              </a:solidFill>
            </a:endParaRPr>
          </a:p>
          <a:p>
            <a:pPr algn="ctr" eaLnBrk="0" hangingPunct="0"/>
            <a:endParaRPr lang="en-GB" sz="1700" dirty="0">
              <a:solidFill>
                <a:srgbClr val="5B7065"/>
              </a:solidFill>
            </a:endParaRPr>
          </a:p>
          <a:p>
            <a:pPr algn="ctr" eaLnBrk="0" hangingPunct="0"/>
            <a:endParaRPr lang="en-GB" dirty="0">
              <a:solidFill>
                <a:srgbClr val="5B7065"/>
              </a:solidFill>
            </a:endParaRPr>
          </a:p>
        </p:txBody>
      </p:sp>
      <p:sp>
        <p:nvSpPr>
          <p:cNvPr id="12" name="Rectangle 1033">
            <a:extLst>
              <a:ext uri="{FF2B5EF4-FFF2-40B4-BE49-F238E27FC236}">
                <a16:creationId xmlns:a16="http://schemas.microsoft.com/office/drawing/2014/main" id="{14B38C70-63AB-E643-AB78-2A16A7E20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413021"/>
            <a:ext cx="2535600" cy="2400657"/>
          </a:xfrm>
          <a:prstGeom prst="rect">
            <a:avLst/>
          </a:prstGeom>
          <a:noFill/>
          <a:ln w="38100">
            <a:solidFill>
              <a:srgbClr val="5B7065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  <a:p>
            <a:pPr algn="ctr" eaLnBrk="0" hangingPunct="0"/>
            <a:r>
              <a:rPr lang="en-GB" dirty="0">
                <a:solidFill>
                  <a:schemeClr val="bg1"/>
                </a:solidFill>
              </a:rPr>
              <a:t>     </a:t>
            </a:r>
          </a:p>
          <a:p>
            <a:pPr algn="ctr" eaLnBrk="0" hangingPunct="0"/>
            <a:r>
              <a:rPr lang="en-GB" dirty="0">
                <a:solidFill>
                  <a:srgbClr val="5B7065"/>
                </a:solidFill>
              </a:rPr>
              <a:t> </a:t>
            </a:r>
            <a:r>
              <a:rPr lang="en-GB" sz="1400" dirty="0">
                <a:solidFill>
                  <a:srgbClr val="5B7065"/>
                </a:solidFill>
              </a:rPr>
              <a:t>Low Concern / </a:t>
            </a:r>
            <a:br>
              <a:rPr lang="en-GB" sz="1400" dirty="0">
                <a:solidFill>
                  <a:srgbClr val="5B7065"/>
                </a:solidFill>
              </a:rPr>
            </a:br>
            <a:r>
              <a:rPr lang="en-GB" sz="1400" dirty="0">
                <a:solidFill>
                  <a:srgbClr val="5B7065"/>
                </a:solidFill>
              </a:rPr>
              <a:t>Low Influence</a:t>
            </a:r>
          </a:p>
          <a:p>
            <a:pPr algn="ctr" eaLnBrk="0" hangingPunct="0"/>
            <a:endParaRPr lang="en-GB" sz="1400" dirty="0">
              <a:solidFill>
                <a:schemeClr val="bg1"/>
              </a:solidFill>
            </a:endParaRPr>
          </a:p>
          <a:p>
            <a:pPr algn="ctr" eaLnBrk="0" hangingPunct="0"/>
            <a:endParaRPr lang="en-GB" sz="1400" dirty="0">
              <a:solidFill>
                <a:schemeClr val="bg1"/>
              </a:solidFill>
            </a:endParaRPr>
          </a:p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Rectangle 1033">
            <a:extLst>
              <a:ext uri="{FF2B5EF4-FFF2-40B4-BE49-F238E27FC236}">
                <a16:creationId xmlns:a16="http://schemas.microsoft.com/office/drawing/2014/main" id="{DAFBB073-CA7F-2048-8F3D-0B24B7F81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3188" y="3440731"/>
            <a:ext cx="2535600" cy="2381027"/>
          </a:xfrm>
          <a:prstGeom prst="rect">
            <a:avLst/>
          </a:prstGeom>
          <a:noFill/>
          <a:ln w="38100">
            <a:solidFill>
              <a:srgbClr val="5B7065"/>
            </a:solidFill>
            <a:miter lim="800000"/>
            <a:headEnd/>
            <a:tailEnd/>
          </a:ln>
          <a:effectLst/>
        </p:spPr>
        <p:txBody>
          <a:bodyPr wrap="square" tIns="0" bIns="72000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  <a:p>
            <a:pPr algn="ctr" eaLnBrk="0" hangingPunct="0"/>
            <a:r>
              <a:rPr lang="en-GB" dirty="0">
                <a:solidFill>
                  <a:schemeClr val="bg1"/>
                </a:solidFill>
              </a:rPr>
              <a:t>     </a:t>
            </a:r>
          </a:p>
          <a:p>
            <a:pPr algn="ctr" eaLnBrk="0" hangingPunct="0"/>
            <a:r>
              <a:rPr lang="en-GB" dirty="0">
                <a:solidFill>
                  <a:srgbClr val="5B7065"/>
                </a:solidFill>
              </a:rPr>
              <a:t> </a:t>
            </a:r>
            <a:r>
              <a:rPr lang="en-GB" sz="1400" dirty="0">
                <a:solidFill>
                  <a:srgbClr val="5B7065"/>
                </a:solidFill>
              </a:rPr>
              <a:t>Low Concern / </a:t>
            </a:r>
            <a:br>
              <a:rPr lang="en-GB" sz="1400" dirty="0">
                <a:solidFill>
                  <a:srgbClr val="5B7065"/>
                </a:solidFill>
              </a:rPr>
            </a:br>
            <a:r>
              <a:rPr lang="en-GB" sz="1400" dirty="0">
                <a:solidFill>
                  <a:srgbClr val="5B7065"/>
                </a:solidFill>
              </a:rPr>
              <a:t>High Influence</a:t>
            </a:r>
          </a:p>
          <a:p>
            <a:pPr algn="ctr" eaLnBrk="0" hangingPunct="0"/>
            <a:endParaRPr lang="en-GB" sz="1400" dirty="0">
              <a:solidFill>
                <a:schemeClr val="bg1"/>
              </a:solidFill>
            </a:endParaRPr>
          </a:p>
          <a:p>
            <a:pPr algn="ctr" eaLnBrk="0" hangingPunct="0"/>
            <a:endParaRPr lang="en-GB" sz="1400" dirty="0">
              <a:solidFill>
                <a:schemeClr val="bg1"/>
              </a:solidFill>
            </a:endParaRPr>
          </a:p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  <a:p>
            <a:pPr algn="ctr" eaLnBrk="0" hangingPunct="0"/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4" name="Lige pilforbindelse 13">
            <a:extLst>
              <a:ext uri="{FF2B5EF4-FFF2-40B4-BE49-F238E27FC236}">
                <a16:creationId xmlns:a16="http://schemas.microsoft.com/office/drawing/2014/main" id="{8F3C3527-4085-FE4F-915C-B5858F0B7596}"/>
              </a:ext>
            </a:extLst>
          </p:cNvPr>
          <p:cNvCxnSpPr/>
          <p:nvPr/>
        </p:nvCxnSpPr>
        <p:spPr>
          <a:xfrm flipV="1">
            <a:off x="5874221" y="1136145"/>
            <a:ext cx="0" cy="4677533"/>
          </a:xfrm>
          <a:prstGeom prst="straightConnector1">
            <a:avLst/>
          </a:prstGeom>
          <a:ln>
            <a:solidFill>
              <a:srgbClr val="58585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Lige pilforbindelse 14">
            <a:extLst>
              <a:ext uri="{FF2B5EF4-FFF2-40B4-BE49-F238E27FC236}">
                <a16:creationId xmlns:a16="http://schemas.microsoft.com/office/drawing/2014/main" id="{306D4A60-E6D7-844A-B363-BD25EC6F19ED}"/>
              </a:ext>
            </a:extLst>
          </p:cNvPr>
          <p:cNvCxnSpPr/>
          <p:nvPr/>
        </p:nvCxnSpPr>
        <p:spPr>
          <a:xfrm>
            <a:off x="6096000" y="6041121"/>
            <a:ext cx="5240444" cy="0"/>
          </a:xfrm>
          <a:prstGeom prst="straightConnector1">
            <a:avLst/>
          </a:prstGeom>
          <a:ln>
            <a:solidFill>
              <a:srgbClr val="58585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Billede 17">
            <a:extLst>
              <a:ext uri="{FF2B5EF4-FFF2-40B4-BE49-F238E27FC236}">
                <a16:creationId xmlns:a16="http://schemas.microsoft.com/office/drawing/2014/main" id="{40A36A94-417D-A34A-9D08-01FCD621904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946" r="14978"/>
          <a:stretch/>
        </p:blipFill>
        <p:spPr>
          <a:xfrm>
            <a:off x="4743387" y="1044322"/>
            <a:ext cx="6593057" cy="5312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952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47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10</cp:revision>
  <dcterms:created xsi:type="dcterms:W3CDTF">2022-02-04T10:32:37Z</dcterms:created>
  <dcterms:modified xsi:type="dcterms:W3CDTF">2022-02-04T14:41:40Z</dcterms:modified>
</cp:coreProperties>
</file>